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2" r:id="rId4"/>
    <p:sldId id="261" r:id="rId5"/>
    <p:sldId id="258" r:id="rId6"/>
    <p:sldId id="259" r:id="rId7"/>
    <p:sldId id="260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729635-CC3A-4C05-864D-3891025BCED1}" type="datetimeFigureOut">
              <a:rPr lang="es-ES" smtClean="0"/>
              <a:t>23/04/2010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AA837-2517-4F91-8F62-E9BB4CFA3E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AA837-2517-4F91-8F62-E9BB4CFA3EBC}" type="slidenum">
              <a:rPr lang="es-ES" smtClean="0"/>
              <a:t>5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743CF7-0542-47ED-B3AD-44800223F9AD}" type="datetimeFigureOut">
              <a:rPr lang="es-ES" smtClean="0"/>
              <a:t>23/04/2010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CEE81-6607-4C8F-B18E-F03DC2EC374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743CF7-0542-47ED-B3AD-44800223F9AD}" type="datetimeFigureOut">
              <a:rPr lang="es-ES" smtClean="0"/>
              <a:t>23/04/2010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CEE81-6607-4C8F-B18E-F03DC2EC374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743CF7-0542-47ED-B3AD-44800223F9AD}" type="datetimeFigureOut">
              <a:rPr lang="es-ES" smtClean="0"/>
              <a:t>23/04/2010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CEE81-6607-4C8F-B18E-F03DC2EC374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743CF7-0542-47ED-B3AD-44800223F9AD}" type="datetimeFigureOut">
              <a:rPr lang="es-ES" smtClean="0"/>
              <a:t>23/04/2010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CEE81-6607-4C8F-B18E-F03DC2EC374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743CF7-0542-47ED-B3AD-44800223F9AD}" type="datetimeFigureOut">
              <a:rPr lang="es-ES" smtClean="0"/>
              <a:t>23/04/2010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CEE81-6607-4C8F-B18E-F03DC2EC374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743CF7-0542-47ED-B3AD-44800223F9AD}" type="datetimeFigureOut">
              <a:rPr lang="es-ES" smtClean="0"/>
              <a:t>23/04/2010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CEE81-6607-4C8F-B18E-F03DC2EC374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743CF7-0542-47ED-B3AD-44800223F9AD}" type="datetimeFigureOut">
              <a:rPr lang="es-ES" smtClean="0"/>
              <a:t>23/04/2010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CEE81-6607-4C8F-B18E-F03DC2EC374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743CF7-0542-47ED-B3AD-44800223F9AD}" type="datetimeFigureOut">
              <a:rPr lang="es-ES" smtClean="0"/>
              <a:t>23/04/2010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CEE81-6607-4C8F-B18E-F03DC2EC374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743CF7-0542-47ED-B3AD-44800223F9AD}" type="datetimeFigureOut">
              <a:rPr lang="es-ES" smtClean="0"/>
              <a:t>23/04/2010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CEE81-6607-4C8F-B18E-F03DC2EC374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743CF7-0542-47ED-B3AD-44800223F9AD}" type="datetimeFigureOut">
              <a:rPr lang="es-ES" smtClean="0"/>
              <a:t>23/04/2010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CEE81-6607-4C8F-B18E-F03DC2EC374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743CF7-0542-47ED-B3AD-44800223F9AD}" type="datetimeFigureOut">
              <a:rPr lang="es-ES" smtClean="0"/>
              <a:t>23/04/2010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CCEE81-6607-4C8F-B18E-F03DC2EC3744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743CF7-0542-47ED-B3AD-44800223F9AD}" type="datetimeFigureOut">
              <a:rPr lang="es-ES" smtClean="0"/>
              <a:t>23/04/2010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0CCEE81-6607-4C8F-B18E-F03DC2EC3744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ALGEBRA RELACIONAL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OPERACIONES BASICAS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/>
          <a:lstStyle/>
          <a:p>
            <a:pPr algn="ctr"/>
            <a:r>
              <a:rPr lang="es-ES" dirty="0" smtClean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785926"/>
            <a:ext cx="8183880" cy="4187952"/>
          </a:xfrm>
        </p:spPr>
        <p:txBody>
          <a:bodyPr/>
          <a:lstStyle/>
          <a:p>
            <a:r>
              <a:rPr lang="es-ES" dirty="0" smtClean="0"/>
              <a:t>SE DESEA SABER LOS EMPLEADOS QUE ADEMAS DE SU ROL COMO EMPLEADOS SON TAMBIEN SOCIOS.</a:t>
            </a:r>
          </a:p>
          <a:p>
            <a:endParaRPr lang="es-ES" dirty="0" smtClean="0"/>
          </a:p>
          <a:p>
            <a:pPr>
              <a:buNone/>
            </a:pPr>
            <a:r>
              <a:rPr lang="es-ES" dirty="0" smtClean="0"/>
              <a:t> EMPLEADO1 </a:t>
            </a:r>
            <a:r>
              <a:rPr lang="es-ES" dirty="0" smtClean="0"/>
              <a:t>&lt;-</a:t>
            </a:r>
            <a:r>
              <a:rPr lang="el-GR" dirty="0" smtClean="0"/>
              <a:t>Π</a:t>
            </a:r>
            <a:r>
              <a:rPr lang="es-ES" dirty="0" smtClean="0"/>
              <a:t> dni( </a:t>
            </a:r>
            <a:r>
              <a:rPr lang="es-ES" dirty="0" smtClean="0"/>
              <a:t>emps)</a:t>
            </a:r>
          </a:p>
          <a:p>
            <a:pPr>
              <a:buNone/>
            </a:pPr>
            <a:r>
              <a:rPr lang="es-ES" dirty="0" smtClean="0"/>
              <a:t>EMPLEADO2 </a:t>
            </a:r>
            <a:r>
              <a:rPr lang="es-ES" dirty="0" smtClean="0"/>
              <a:t>&lt;-</a:t>
            </a:r>
            <a:r>
              <a:rPr lang="el-GR" dirty="0" smtClean="0"/>
              <a:t>Π</a:t>
            </a:r>
            <a:r>
              <a:rPr lang="es-ES" dirty="0" smtClean="0"/>
              <a:t> </a:t>
            </a:r>
            <a:r>
              <a:rPr lang="es-ES" dirty="0" smtClean="0"/>
              <a:t>so_dni( </a:t>
            </a:r>
            <a:r>
              <a:rPr lang="es-ES" dirty="0" smtClean="0"/>
              <a:t>dep5_emps</a:t>
            </a:r>
            <a:r>
              <a:rPr lang="es-ES" dirty="0" smtClean="0"/>
              <a:t>)</a:t>
            </a:r>
          </a:p>
          <a:p>
            <a:pPr>
              <a:buNone/>
            </a:pPr>
            <a:r>
              <a:rPr lang="es-ES" dirty="0" smtClean="0"/>
              <a:t>EMPLEADO</a:t>
            </a:r>
            <a:r>
              <a:rPr lang="es-ES" dirty="0" smtClean="0"/>
              <a:t> </a:t>
            </a:r>
            <a:r>
              <a:rPr lang="es-ES" dirty="0" smtClean="0"/>
              <a:t>&lt;- EMPLEADO1 </a:t>
            </a:r>
            <a:r>
              <a:rPr lang="es-ES" dirty="0" smtClean="0"/>
              <a:t>∩ </a:t>
            </a:r>
            <a:r>
              <a:rPr lang="es-ES" dirty="0" smtClean="0"/>
              <a:t>EMPLEADO2</a:t>
            </a:r>
            <a:endParaRPr lang="es-ES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428604"/>
            <a:ext cx="8183880" cy="1051560"/>
          </a:xfrm>
        </p:spPr>
        <p:txBody>
          <a:bodyPr/>
          <a:lstStyle/>
          <a:p>
            <a:pPr algn="ctr"/>
            <a:r>
              <a:rPr lang="es-ES" dirty="0" smtClean="0"/>
              <a:t>DIFERENCIA DE CONJUNTO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571612"/>
            <a:ext cx="8183880" cy="4187952"/>
          </a:xfrm>
        </p:spPr>
        <p:txBody>
          <a:bodyPr/>
          <a:lstStyle/>
          <a:p>
            <a:endParaRPr lang="es-ES" dirty="0" smtClean="0"/>
          </a:p>
          <a:p>
            <a:r>
              <a:rPr lang="es-ES" dirty="0" smtClean="0"/>
              <a:t>Se denota como R-S, es una relación que incluye todas las tuplas que están en R pero no en S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/>
          <a:lstStyle/>
          <a:p>
            <a:pPr algn="ctr"/>
            <a:r>
              <a:rPr lang="es-ES" dirty="0" smtClean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714488"/>
            <a:ext cx="8183880" cy="4187952"/>
          </a:xfrm>
        </p:spPr>
        <p:txBody>
          <a:bodyPr/>
          <a:lstStyle/>
          <a:p>
            <a:r>
              <a:rPr lang="es-ES" dirty="0" smtClean="0"/>
              <a:t> se desea saber los nombre de los profesores que no son estudiantes</a:t>
            </a:r>
          </a:p>
          <a:p>
            <a:endParaRPr lang="es-ES" dirty="0" smtClean="0"/>
          </a:p>
          <a:p>
            <a:pPr>
              <a:buNone/>
            </a:pPr>
            <a:r>
              <a:rPr lang="es-ES" dirty="0" smtClean="0"/>
              <a:t>ROL1 </a:t>
            </a:r>
            <a:r>
              <a:rPr lang="es-ES" dirty="0" smtClean="0"/>
              <a:t>&lt;-</a:t>
            </a:r>
            <a:r>
              <a:rPr lang="el-GR" dirty="0" smtClean="0"/>
              <a:t>Π</a:t>
            </a:r>
            <a:r>
              <a:rPr lang="es-ES" dirty="0" smtClean="0"/>
              <a:t> </a:t>
            </a:r>
            <a:r>
              <a:rPr lang="es-ES" dirty="0" smtClean="0"/>
              <a:t>est_dni</a:t>
            </a:r>
            <a:r>
              <a:rPr lang="es-ES" dirty="0" smtClean="0"/>
              <a:t>( </a:t>
            </a:r>
            <a:r>
              <a:rPr lang="es-ES" dirty="0" smtClean="0"/>
              <a:t>colegio)</a:t>
            </a:r>
          </a:p>
          <a:p>
            <a:pPr>
              <a:buNone/>
            </a:pPr>
            <a:r>
              <a:rPr lang="es-ES" dirty="0" smtClean="0"/>
              <a:t>ROL2&lt;-</a:t>
            </a:r>
            <a:r>
              <a:rPr lang="el-GR" dirty="0" smtClean="0"/>
              <a:t>Π</a:t>
            </a:r>
            <a:r>
              <a:rPr lang="es-ES" dirty="0" smtClean="0"/>
              <a:t> </a:t>
            </a:r>
            <a:r>
              <a:rPr lang="es-ES" dirty="0" smtClean="0"/>
              <a:t>prof_dni</a:t>
            </a:r>
            <a:r>
              <a:rPr lang="es-ES" dirty="0" smtClean="0"/>
              <a:t>( </a:t>
            </a:r>
            <a:r>
              <a:rPr lang="es-ES" dirty="0" smtClean="0"/>
              <a:t>Colegio)</a:t>
            </a:r>
          </a:p>
          <a:p>
            <a:pPr>
              <a:buNone/>
            </a:pPr>
            <a:r>
              <a:rPr lang="es-ES" dirty="0" smtClean="0"/>
              <a:t>ROL&lt;-</a:t>
            </a:r>
            <a:r>
              <a:rPr lang="es-ES" dirty="0" smtClean="0"/>
              <a:t> </a:t>
            </a:r>
            <a:r>
              <a:rPr lang="es-ES" dirty="0" smtClean="0"/>
              <a:t>ROL1- ROL2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83880" cy="1051560"/>
          </a:xfrm>
        </p:spPr>
        <p:txBody>
          <a:bodyPr/>
          <a:lstStyle/>
          <a:p>
            <a:pPr algn="ctr"/>
            <a:r>
              <a:rPr lang="es-ES" dirty="0" smtClean="0"/>
              <a:t>CONCATENACION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928802"/>
            <a:ext cx="8183880" cy="4187952"/>
          </a:xfrm>
        </p:spPr>
        <p:txBody>
          <a:bodyPr/>
          <a:lstStyle/>
          <a:p>
            <a:endParaRPr lang="es-ES" dirty="0" smtClean="0"/>
          </a:p>
          <a:p>
            <a:r>
              <a:rPr lang="es-ES" dirty="0" smtClean="0"/>
              <a:t>Se denota mediante </a:t>
            </a:r>
            <a:r>
              <a:rPr lang="es-ES" dirty="0" smtClean="0"/>
              <a:t>el signo </a:t>
            </a:r>
            <a:r>
              <a:rPr lang="es-ES" dirty="0" smtClean="0"/>
              <a:t>►◄ </a:t>
            </a:r>
            <a:r>
              <a:rPr lang="es-ES" dirty="0" smtClean="0"/>
              <a:t> </a:t>
            </a:r>
            <a:r>
              <a:rPr lang="es-ES" dirty="0" smtClean="0"/>
              <a:t>se emplea para combinar tuplas relacionadas de dos relaciones en una sola. Permite procesar relaciones entre relaciones </a:t>
            </a: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Ejemplo join</a:t>
            </a:r>
            <a:endParaRPr lang="es-E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7399" y="743185"/>
            <a:ext cx="7495239" cy="4257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51560"/>
          </a:xfrm>
        </p:spPr>
        <p:txBody>
          <a:bodyPr/>
          <a:lstStyle/>
          <a:p>
            <a:pPr algn="ctr"/>
            <a:r>
              <a:rPr lang="es-ES" dirty="0" smtClean="0"/>
              <a:t>División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/>
          <a:lstStyle/>
          <a:p>
            <a:endParaRPr lang="es-ES" dirty="0" smtClean="0"/>
          </a:p>
          <a:p>
            <a:r>
              <a:rPr lang="es-ES" dirty="0" smtClean="0"/>
              <a:t>Se especifica mediante % y se utiliza para un tipo determinado de consulta.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Ejemplo división</a:t>
            </a:r>
            <a:endParaRPr lang="es-E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500174"/>
            <a:ext cx="657229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/>
          <a:lstStyle/>
          <a:p>
            <a:pPr algn="ctr"/>
            <a:r>
              <a:rPr lang="es-ES" dirty="0" smtClean="0"/>
              <a:t>QUE SON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8183880" cy="4187952"/>
          </a:xfrm>
        </p:spPr>
        <p:txBody>
          <a:bodyPr/>
          <a:lstStyle/>
          <a:p>
            <a:pPr algn="just"/>
            <a:r>
              <a:rPr lang="es-ES" dirty="0" smtClean="0"/>
              <a:t>SON LAS OPERACIONES CORRESPONDIENTES A LA OPERATIVA MATEMATICA SOBRE CONJUNTOS Y QUE PERMITEN GESTIONAR LAS TABLAS</a:t>
            </a:r>
          </a:p>
          <a:p>
            <a:pPr algn="just">
              <a:buNone/>
            </a:pPr>
            <a:r>
              <a:rPr lang="es-ES" dirty="0" smtClean="0"/>
              <a:t> </a:t>
            </a:r>
          </a:p>
          <a:p>
            <a:pPr algn="just">
              <a:buNone/>
            </a:pPr>
            <a:endParaRPr lang="es-ES" dirty="0" smtClean="0"/>
          </a:p>
        </p:txBody>
      </p:sp>
      <p:pic>
        <p:nvPicPr>
          <p:cNvPr id="4" name="3 Imagen" descr="COJUNT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41871" y="3880969"/>
            <a:ext cx="2286016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/>
          <a:lstStyle/>
          <a:p>
            <a:pPr algn="ctr"/>
            <a:r>
              <a:rPr lang="es-ES" dirty="0" smtClean="0"/>
              <a:t>CONDICIONES GENERELES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8183880" cy="4187952"/>
          </a:xfrm>
        </p:spPr>
        <p:txBody>
          <a:bodyPr/>
          <a:lstStyle/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TODAS LAS OPERACIONES BASICAS SON OPERACIONES BINARIAS LO CUAL QUIERE DECIR QUE SOLO SE APLICAN A DOS CONJUNTOS DE TUPLAS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CONDICIONES </a:t>
            </a:r>
            <a:br>
              <a:rPr lang="es-ES" dirty="0" smtClean="0"/>
            </a:br>
            <a:r>
              <a:rPr lang="es-ES" dirty="0" smtClean="0"/>
              <a:t>(UNION,INTERSECCION, DIFERENCIA)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4187952"/>
          </a:xfrm>
        </p:spPr>
        <p:txBody>
          <a:bodyPr/>
          <a:lstStyle/>
          <a:p>
            <a:r>
              <a:rPr lang="es-ES" dirty="0" smtClean="0"/>
              <a:t>Para realizar estas operaciones se debe tener el mismo tipo de tuplas ( unión compatible)</a:t>
            </a:r>
          </a:p>
          <a:p>
            <a:endParaRPr lang="es-ES" dirty="0" smtClean="0"/>
          </a:p>
          <a:p>
            <a:r>
              <a:rPr lang="es-ES" dirty="0" smtClean="0"/>
              <a:t>Ambas relaciones deben tener el mismo numero de atributos y el mismo dominio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/>
          <a:lstStyle/>
          <a:p>
            <a:pPr algn="ctr"/>
            <a:r>
              <a:rPr lang="es-ES" dirty="0" smtClean="0"/>
              <a:t>UNION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14488"/>
            <a:ext cx="8183880" cy="4187952"/>
          </a:xfrm>
        </p:spPr>
        <p:txBody>
          <a:bodyPr/>
          <a:lstStyle/>
          <a:p>
            <a:r>
              <a:rPr lang="es-ES" dirty="0" smtClean="0"/>
              <a:t>Se define como R U S, y es una relación que incluye las tuplas que están tanto R como en S o en ambas, R y S </a:t>
            </a:r>
          </a:p>
          <a:p>
            <a:pPr>
              <a:buNone/>
            </a:pPr>
            <a:r>
              <a:rPr lang="es-ES" dirty="0" smtClean="0"/>
              <a:t>  </a:t>
            </a:r>
            <a:endParaRPr lang="es-ES" dirty="0" smtClean="0"/>
          </a:p>
        </p:txBody>
      </p:sp>
      <p:pic>
        <p:nvPicPr>
          <p:cNvPr id="5" name="4 Imagen" descr="CONJUNT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488" y="3286124"/>
            <a:ext cx="3214710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 </a:t>
            </a:r>
            <a:r>
              <a:rPr lang="es-ES" dirty="0" smtClean="0"/>
              <a:t>¿ LAS TUPLAS QUE SE REPITEN?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/>
          <a:lstStyle/>
          <a:p>
            <a:endParaRPr lang="es-ES" dirty="0" smtClean="0"/>
          </a:p>
          <a:p>
            <a:pPr algn="ctr">
              <a:buNone/>
            </a:pPr>
            <a:r>
              <a:rPr lang="es-ES" dirty="0" smtClean="0"/>
              <a:t>EN LA OPERACIÓN DE LA UNION LASTUPLAS DUPLICADAS SE ELIMINAN </a:t>
            </a:r>
          </a:p>
          <a:p>
            <a:pPr algn="ctr">
              <a:buNone/>
            </a:pPr>
            <a:endParaRPr lang="es-ES" dirty="0" smtClean="0"/>
          </a:p>
          <a:p>
            <a:pPr algn="ctr"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/>
          <a:lstStyle/>
          <a:p>
            <a:pPr algn="ctr"/>
            <a:r>
              <a:rPr lang="es-ES" dirty="0" smtClean="0"/>
              <a:t>EJEMPLO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4187952"/>
          </a:xfrm>
        </p:spPr>
        <p:txBody>
          <a:bodyPr/>
          <a:lstStyle/>
          <a:p>
            <a:r>
              <a:rPr lang="es-ES" dirty="0" smtClean="0"/>
              <a:t>Se desea recuperar los documentos de identidad de todos los empleados que, o bien trabajan en el dpto. 5 o supervisan a estos</a:t>
            </a:r>
          </a:p>
          <a:p>
            <a:endParaRPr lang="es-ES" dirty="0" smtClean="0"/>
          </a:p>
          <a:p>
            <a:pPr>
              <a:buNone/>
            </a:pPr>
            <a:r>
              <a:rPr lang="es-ES" dirty="0" smtClean="0"/>
              <a:t>  </a:t>
            </a:r>
            <a:r>
              <a:rPr lang="es-ES" dirty="0" smtClean="0"/>
              <a:t>documento1 &lt;-</a:t>
            </a:r>
            <a:r>
              <a:rPr lang="el-GR" dirty="0" smtClean="0"/>
              <a:t>Π</a:t>
            </a:r>
            <a:r>
              <a:rPr lang="es-ES" dirty="0" smtClean="0"/>
              <a:t> dni( dep5_emps)</a:t>
            </a:r>
          </a:p>
          <a:p>
            <a:pPr>
              <a:buNone/>
            </a:pPr>
            <a:r>
              <a:rPr lang="es-ES" dirty="0" smtClean="0"/>
              <a:t> </a:t>
            </a:r>
            <a:r>
              <a:rPr lang="es-ES" dirty="0" smtClean="0"/>
              <a:t> documento2 </a:t>
            </a:r>
            <a:r>
              <a:rPr lang="es-ES" dirty="0" smtClean="0"/>
              <a:t>&lt;-</a:t>
            </a:r>
            <a:r>
              <a:rPr lang="el-GR" dirty="0" smtClean="0"/>
              <a:t>Π</a:t>
            </a:r>
            <a:r>
              <a:rPr lang="es-ES" dirty="0" smtClean="0"/>
              <a:t> superdni (dep5_emps)</a:t>
            </a:r>
          </a:p>
          <a:p>
            <a:pPr>
              <a:buNone/>
            </a:pPr>
            <a:r>
              <a:rPr lang="es-ES" dirty="0" smtClean="0"/>
              <a:t> </a:t>
            </a:r>
            <a:r>
              <a:rPr lang="es-ES" dirty="0" smtClean="0"/>
              <a:t> documento &lt;- documento1 U documento2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5" cy="190500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5" cy="190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051560"/>
          </a:xfrm>
        </p:spPr>
        <p:txBody>
          <a:bodyPr/>
          <a:lstStyle/>
          <a:p>
            <a:pPr algn="ctr"/>
            <a:r>
              <a:rPr lang="es-ES" dirty="0" smtClean="0"/>
              <a:t>INTERSECCION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643050"/>
            <a:ext cx="8183880" cy="4187952"/>
          </a:xfrm>
        </p:spPr>
        <p:txBody>
          <a:bodyPr/>
          <a:lstStyle/>
          <a:p>
            <a:r>
              <a:rPr lang="es-ES" dirty="0" smtClean="0"/>
              <a:t>Se define como </a:t>
            </a:r>
            <a:r>
              <a:rPr lang="es-ES" dirty="0" smtClean="0"/>
              <a:t>R </a:t>
            </a:r>
            <a:r>
              <a:rPr lang="es-ES" dirty="0" smtClean="0"/>
              <a:t>∩ S, es una relación que incluye todas las tuplas que están en R y en S.</a:t>
            </a:r>
            <a:endParaRPr lang="es-ES" dirty="0"/>
          </a:p>
        </p:txBody>
      </p:sp>
      <p:pic>
        <p:nvPicPr>
          <p:cNvPr id="4" name="3 Imagen" descr="intersecci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3286124"/>
            <a:ext cx="26289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/>
          <a:lstStyle/>
          <a:p>
            <a:pPr algn="ctr"/>
            <a:r>
              <a:rPr lang="es-ES" dirty="0" smtClean="0"/>
              <a:t> COMENTARIOS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785926"/>
            <a:ext cx="8183880" cy="4187952"/>
          </a:xfrm>
        </p:spPr>
        <p:txBody>
          <a:bodyPr/>
          <a:lstStyle/>
          <a:p>
            <a:endParaRPr lang="es-ES" dirty="0" smtClean="0"/>
          </a:p>
          <a:p>
            <a:r>
              <a:rPr lang="es-ES" dirty="0" smtClean="0"/>
              <a:t>La operación de la intersección es una operación conmutativa l igual que la unión 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237</TotalTime>
  <Words>350</Words>
  <Application>Microsoft Office PowerPoint</Application>
  <PresentationFormat>Presentación en pantalla (4:3)</PresentationFormat>
  <Paragraphs>55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Aspecto</vt:lpstr>
      <vt:lpstr>ALGEBRA RELACIONAL</vt:lpstr>
      <vt:lpstr>QUE SON</vt:lpstr>
      <vt:lpstr>CONDICIONES GENERELES</vt:lpstr>
      <vt:lpstr>CONDICIONES  (UNION,INTERSECCION, DIFERENCIA)</vt:lpstr>
      <vt:lpstr>UNION </vt:lpstr>
      <vt:lpstr> ¿ LAS TUPLAS QUE SE REPITEN?</vt:lpstr>
      <vt:lpstr>EJEMPLO</vt:lpstr>
      <vt:lpstr>INTERSECCION</vt:lpstr>
      <vt:lpstr> COMENTARIOS </vt:lpstr>
      <vt:lpstr>EJEMPLO</vt:lpstr>
      <vt:lpstr>DIFERENCIA DE CONJUNTO</vt:lpstr>
      <vt:lpstr>EJEMPLO</vt:lpstr>
      <vt:lpstr>CONCATENACION</vt:lpstr>
      <vt:lpstr>Ejemplo join</vt:lpstr>
      <vt:lpstr>División </vt:lpstr>
      <vt:lpstr>Ejemplo división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ALGEBRA RELACIONAL</dc:title>
  <dc:creator>USUARIO</dc:creator>
  <cp:lastModifiedBy>USUARIO</cp:lastModifiedBy>
  <cp:revision>23</cp:revision>
  <dcterms:created xsi:type="dcterms:W3CDTF">2010-04-23T20:43:05Z</dcterms:created>
  <dcterms:modified xsi:type="dcterms:W3CDTF">2010-04-24T00:40:32Z</dcterms:modified>
</cp:coreProperties>
</file>